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Anticancer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hegeorgetowndish.com/sites/default/files/imagecache/featured_article_image/article-images/antican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12" y="2222287"/>
            <a:ext cx="3350952" cy="363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idneycancerinfo.org.uk/wp-content/uploads/2011/07/David_servan_schreib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505" y="2234043"/>
            <a:ext cx="3053970" cy="364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ngio.org/wp-content/uploads/2016/12/Dr-William-Li-HeadShot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799" y="2234043"/>
            <a:ext cx="3036487" cy="363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3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this paper, you must find an answer to the following essential question:</a:t>
            </a:r>
          </a:p>
          <a:p>
            <a:r>
              <a:rPr lang="en-US" sz="3200" b="1" dirty="0" smtClean="0"/>
              <a:t>Should the federal government pass laws that help a person make healthier choices</a:t>
            </a:r>
            <a:r>
              <a:rPr lang="en-US" sz="3200" b="1" dirty="0" smtClean="0"/>
              <a:t>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contain your thesis statement. Your thesis statement must be your answer to the essential question.</a:t>
            </a:r>
            <a:endParaRPr lang="en-US" dirty="0"/>
          </a:p>
          <a:p>
            <a:pPr lvl="1"/>
            <a:r>
              <a:rPr lang="en-US" b="1" dirty="0"/>
              <a:t>Should the federal government pass laws that help a person make healthier choices?</a:t>
            </a:r>
            <a:endParaRPr lang="en-US" dirty="0" smtClean="0"/>
          </a:p>
          <a:p>
            <a:r>
              <a:rPr lang="en-US" dirty="0" smtClean="0"/>
              <a:t>Must contain the key problems in determining a solution. </a:t>
            </a:r>
            <a:r>
              <a:rPr lang="en-US" u="sng" dirty="0" smtClean="0"/>
              <a:t>What </a:t>
            </a:r>
            <a:r>
              <a:rPr lang="en-US" u="sng" dirty="0" smtClean="0"/>
              <a:t>you are addressing here is what are the problems you have in determining a solution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section should leave no doubt about your answer to the essential question. </a:t>
            </a:r>
          </a:p>
          <a:p>
            <a:r>
              <a:rPr lang="en-US" dirty="0" smtClean="0"/>
              <a:t>It also should demonstrate the methods and thinking you used to arrive at a solution.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Retell the </a:t>
            </a:r>
            <a:r>
              <a:rPr lang="en-US" dirty="0" smtClean="0"/>
              <a:t>story- Some evidence suggests that cancer could be prevented by lifestyle changes (diet, exercise, stress management, exposure to toxins). </a:t>
            </a:r>
            <a:r>
              <a:rPr lang="en-US" dirty="0" smtClean="0"/>
              <a:t>When should the government step in? –Food labels? toxin identification? Banning “Big Gulps?”</a:t>
            </a:r>
            <a:endParaRPr lang="en-US" dirty="0" smtClean="0"/>
          </a:p>
          <a:p>
            <a:r>
              <a:rPr lang="en-US" dirty="0" smtClean="0"/>
              <a:t>Select the information that the reader of your paper has to know.</a:t>
            </a:r>
          </a:p>
          <a:p>
            <a:r>
              <a:rPr lang="en-US" dirty="0" smtClean="0"/>
              <a:t>This section tests your ability to pick out the details that you believe are the most important to finding a solution. </a:t>
            </a:r>
          </a:p>
          <a:p>
            <a:r>
              <a:rPr lang="en-US" dirty="0" smtClean="0"/>
              <a:t>Here is where you may include specific details about </a:t>
            </a:r>
            <a:r>
              <a:rPr lang="en-US" dirty="0" smtClean="0"/>
              <a:t>what you have learned. </a:t>
            </a:r>
            <a:r>
              <a:rPr lang="en-US" dirty="0" smtClean="0"/>
              <a:t>Again, it’s not important to say everything. Say what you think is important.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Should the federal government pass laws that help a person make healthier choices</a:t>
            </a:r>
            <a:r>
              <a:rPr lang="en-US" sz="2400" b="1" dirty="0" smtClean="0"/>
              <a:t>?</a:t>
            </a:r>
            <a:endParaRPr lang="en-US" dirty="0" smtClean="0"/>
          </a:p>
          <a:p>
            <a:r>
              <a:rPr lang="en-US" dirty="0" smtClean="0"/>
              <a:t>List all of the potential answers to the main question.</a:t>
            </a:r>
          </a:p>
          <a:p>
            <a:r>
              <a:rPr lang="en-US" dirty="0" smtClean="0"/>
              <a:t>You should think of at least two different solutions</a:t>
            </a:r>
            <a:r>
              <a:rPr lang="en-US" dirty="0" smtClean="0"/>
              <a:t>. Yes? No? Yes to these things, no to these? Combinations? </a:t>
            </a:r>
            <a:endParaRPr lang="en-US" dirty="0" smtClean="0"/>
          </a:p>
          <a:p>
            <a:r>
              <a:rPr lang="en-US" dirty="0" smtClean="0"/>
              <a:t>You should note why you rejected the answers you did not ultimately suggest.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6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single, specific, </a:t>
            </a:r>
            <a:r>
              <a:rPr lang="en-US" dirty="0" smtClean="0"/>
              <a:t>and realistic solution to this </a:t>
            </a:r>
            <a:r>
              <a:rPr lang="en-US" dirty="0" smtClean="0"/>
              <a:t>question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This should be the longest section. </a:t>
            </a:r>
            <a:endParaRPr lang="en-US" dirty="0"/>
          </a:p>
          <a:p>
            <a:r>
              <a:rPr lang="en-US" dirty="0" smtClean="0"/>
              <a:t>Here is where you prove that you have learned and thought about some of the material presented in class.</a:t>
            </a:r>
          </a:p>
          <a:p>
            <a:r>
              <a:rPr lang="en-US" dirty="0" smtClean="0"/>
              <a:t>There is not a right or wrong answer to the question. </a:t>
            </a:r>
          </a:p>
          <a:p>
            <a:r>
              <a:rPr lang="en-US" dirty="0" smtClean="0"/>
              <a:t>There is a right and wrong way to demonstrate thinking.</a:t>
            </a:r>
          </a:p>
          <a:p>
            <a:r>
              <a:rPr lang="en-US" dirty="0" smtClean="0"/>
              <a:t>Thinking outside of the box is key.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55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proposed a solution you believe will work, here is where you discuss what </a:t>
            </a:r>
            <a:r>
              <a:rPr lang="en-US" dirty="0" smtClean="0"/>
              <a:t>specifically the federal government should do (if anything at all).</a:t>
            </a:r>
            <a:endParaRPr lang="en-US" dirty="0" smtClean="0"/>
          </a:p>
          <a:p>
            <a:r>
              <a:rPr lang="en-US" dirty="0" smtClean="0"/>
              <a:t>Your task is to present the best answer possible. Try to not get bogged down with whether or not, </a:t>
            </a:r>
            <a:r>
              <a:rPr lang="en-US" dirty="0" smtClean="0"/>
              <a:t>the government would ever do it. </a:t>
            </a:r>
            <a:r>
              <a:rPr lang="en-US" dirty="0" smtClean="0"/>
              <a:t>That’s not your concern.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this paper in sections; do not try to do this in paragraph form.</a:t>
            </a:r>
          </a:p>
          <a:p>
            <a:r>
              <a:rPr lang="en-US" dirty="0" smtClean="0"/>
              <a:t>Make sure this paper is written as well as you possibly can.</a:t>
            </a:r>
          </a:p>
          <a:p>
            <a:r>
              <a:rPr lang="en-US" dirty="0" smtClean="0"/>
              <a:t>Make sure this paper is completed in APA format-headings, page numbers, formatting, etc.</a:t>
            </a:r>
          </a:p>
          <a:p>
            <a:r>
              <a:rPr lang="en-US" dirty="0" smtClean="0"/>
              <a:t>This assignment is designed to test your thinking, not </a:t>
            </a:r>
            <a:r>
              <a:rPr lang="en-US" dirty="0" smtClean="0"/>
              <a:t>your overwhelming knowledge of cancer, government, or bureaucracy</a:t>
            </a:r>
            <a:r>
              <a:rPr lang="en-US" dirty="0" smtClean="0"/>
              <a:t>. </a:t>
            </a:r>
            <a:r>
              <a:rPr lang="en-US" dirty="0" smtClean="0"/>
              <a:t>Focus on your thinking.</a:t>
            </a:r>
          </a:p>
          <a:p>
            <a:r>
              <a:rPr lang="en-US" dirty="0" smtClean="0"/>
              <a:t>Due on Sunday </a:t>
            </a:r>
            <a:r>
              <a:rPr lang="en-US" dirty="0" smtClean="0"/>
              <a:t>11/12 </a:t>
            </a:r>
            <a:r>
              <a:rPr lang="en-US" dirty="0" smtClean="0"/>
              <a:t>by 11:59 PM CST.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155</TotalTime>
  <Words>525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2</vt:lpstr>
      <vt:lpstr>Quotable</vt:lpstr>
      <vt:lpstr>Anticancer Methods</vt:lpstr>
      <vt:lpstr>Writing a Case Study</vt:lpstr>
      <vt:lpstr>Introduction Section</vt:lpstr>
      <vt:lpstr>Background Section</vt:lpstr>
      <vt:lpstr>Alternatives Section</vt:lpstr>
      <vt:lpstr>Proposed Solution</vt:lpstr>
      <vt:lpstr>Recommendations Section</vt:lpstr>
      <vt:lpstr>Final Recommendations</vt:lpstr>
    </vt:vector>
  </TitlesOfParts>
  <Company>Garden City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Case Study</dc:title>
  <dc:creator>Nicholas Salazar</dc:creator>
  <cp:lastModifiedBy>Nicholas Salazar</cp:lastModifiedBy>
  <cp:revision>8</cp:revision>
  <dcterms:created xsi:type="dcterms:W3CDTF">2017-10-09T14:04:14Z</dcterms:created>
  <dcterms:modified xsi:type="dcterms:W3CDTF">2017-11-08T15:32:02Z</dcterms:modified>
</cp:coreProperties>
</file>